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-138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0108A-4BBB-E948-B6F1-0B3AF77A86AE}" type="datetimeFigureOut">
              <a:rPr lang="ru-RU" smtClean="0"/>
              <a:t>29.04.22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DF172-C3ED-8946-8D37-71B3AAF045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128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DDF172-C3ED-8946-8D37-71B3AAF04502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653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29.04.22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29.04.22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29.04.22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8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68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75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780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417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37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62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34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10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5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76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72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473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29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09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56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Изображение 3" descr="Проект Travel-blo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490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136</TotalTime>
  <Words>1</Words>
  <Application>Microsoft Macintosh PowerPoint</Application>
  <PresentationFormat>Экран (16:9)</PresentationFormat>
  <Paragraphs>1</Paragraphs>
  <Slides>18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Наталья</cp:lastModifiedBy>
  <cp:revision>38</cp:revision>
  <dcterms:created xsi:type="dcterms:W3CDTF">2010-04-12T23:12:02Z</dcterms:created>
  <dcterms:modified xsi:type="dcterms:W3CDTF">2022-04-29T17:24:08Z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